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aghEshaan/DataScienceCapstone/blob/main/notebook_EDA_fx8KVbRCY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aghEshaan/DataScienceCapstone/blob/main/notebook_EDA_with_Visualization_nQIxYSToM.ipynb" TargetMode="Externa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aghEshaan/DataScienceCapstone/blob/main/notebook_EDA_with_SQL_db-b0ztLf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aghEshaan/DataScienceCapstone/blob/main/notebook_Interactive_Visual_Analytics_with_Folium_7z-p9pxN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aghEshaan/DataScienceCapstone/blob/main/notebook_Machine_Learning_Prediction_sSYhiOT9m.ipynb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17" Type="http://schemas.openxmlformats.org/officeDocument/2006/relationships/hyperlink" Target="https://github.com/AnaghEshaan/DataScienceCapstone/blob/main/notebook_Data_Collection_API_qfMspeHQT.ipynb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17" Type="http://schemas.openxmlformats.org/officeDocument/2006/relationships/hyperlink" Target="https://github.com/AnaghEshaan/DataScienceCapstone/blob/main/notebook_Data_Collection_with_Web_Scraping_pk-_PmZQM.ipynb" TargetMode="External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4" y="4589778"/>
            <a:ext cx="2995115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GB" spc="-80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Keerti</a:t>
            </a:r>
            <a:r>
              <a:rPr lang="en-GB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GB" spc="-80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Belmane</a:t>
            </a:r>
            <a:endParaRPr lang="en-GB" spc="-80" dirty="0">
              <a:solidFill>
                <a:srgbClr val="E7E6E6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GB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27 January 2023</a:t>
            </a:r>
            <a:endParaRPr lang="en-GB" sz="1800" spc="-80" dirty="0">
              <a:solidFill>
                <a:srgbClr val="E7E6E6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DC647-A016-9E85-1274-04D7062B9EC4}"/>
              </a:ext>
            </a:extLst>
          </p:cNvPr>
          <p:cNvSpPr txBox="1"/>
          <p:nvPr/>
        </p:nvSpPr>
        <p:spPr>
          <a:xfrm>
            <a:off x="990448" y="5715000"/>
            <a:ext cx="403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EDA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38961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CF1E0-154B-308A-C712-F0619BAED85F}"/>
              </a:ext>
            </a:extLst>
          </p:cNvPr>
          <p:cNvSpPr txBox="1"/>
          <p:nvPr/>
        </p:nvSpPr>
        <p:spPr>
          <a:xfrm>
            <a:off x="5339003" y="5867400"/>
            <a:ext cx="487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EDA with DATA VISUALIZATION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367882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9523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9FB6D-C9A4-5A13-5EB5-DFA69AC5CFCB}"/>
              </a:ext>
            </a:extLst>
          </p:cNvPr>
          <p:cNvSpPr txBox="1"/>
          <p:nvPr/>
        </p:nvSpPr>
        <p:spPr>
          <a:xfrm>
            <a:off x="5410200" y="6285865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EDA WITH SQL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34E54-1254-8FA9-88A6-7F65212D9AE3}"/>
              </a:ext>
            </a:extLst>
          </p:cNvPr>
          <p:cNvSpPr txBox="1"/>
          <p:nvPr/>
        </p:nvSpPr>
        <p:spPr>
          <a:xfrm>
            <a:off x="1143000" y="52578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DASHBOARD WITH PLOTLY DASH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4D1D1-13DC-8462-4773-F36EEF0C85AF}"/>
              </a:ext>
            </a:extLst>
          </p:cNvPr>
          <p:cNvSpPr txBox="1"/>
          <p:nvPr/>
        </p:nvSpPr>
        <p:spPr>
          <a:xfrm>
            <a:off x="1676400" y="610113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PREDICTIVE ANALYSIS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BD6BFBC-C0C9-5074-B47D-A5630411EAD8}"/>
              </a:ext>
            </a:extLst>
          </p:cNvPr>
          <p:cNvSpPr txBox="1"/>
          <p:nvPr/>
        </p:nvSpPr>
        <p:spPr>
          <a:xfrm>
            <a:off x="1085791" y="5082774"/>
            <a:ext cx="350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17"/>
              </a:rPr>
              <a:t>Data Collection GITHUB LINK</a:t>
            </a: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19E8A04-1356-7C06-8E80-C82E2A095121}"/>
              </a:ext>
            </a:extLst>
          </p:cNvPr>
          <p:cNvSpPr txBox="1"/>
          <p:nvPr/>
        </p:nvSpPr>
        <p:spPr>
          <a:xfrm>
            <a:off x="1001151" y="5181600"/>
            <a:ext cx="32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17"/>
              </a:rPr>
              <a:t>Data Collection - WEBSCRAPING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2267</Words>
  <Application>Microsoft Office PowerPoint</Application>
  <PresentationFormat>Widescreen</PresentationFormat>
  <Paragraphs>240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Anagh Singh</cp:lastModifiedBy>
  <cp:revision>3</cp:revision>
  <dcterms:created xsi:type="dcterms:W3CDTF">2023-01-27T05:24:35Z</dcterms:created>
  <dcterms:modified xsi:type="dcterms:W3CDTF">2023-01-27T06:41:41Z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2023-01-27T00:00:00Z</vt:filetime>
  </property>
</Properties>
</file>